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6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869" y="335901"/>
            <a:ext cx="11271379" cy="6288833"/>
          </a:xfrm>
          <a:solidFill>
            <a:schemeClr val="tx1"/>
          </a:solidFill>
        </p:spPr>
        <p:txBody>
          <a:bodyPr/>
          <a:lstStyle/>
          <a:p>
            <a:r>
              <a:rPr lang="en-US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II Lecture On “</a:t>
            </a: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Nexus &amp; </a:t>
            </a:r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8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omplexity of Ethics” </a:t>
            </a:r>
            <a:r>
              <a:rPr lang="en-US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elates to Ethical Leadership In Todays Polis</a:t>
            </a:r>
            <a:endParaRPr lang="en-US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5817454"/>
          </a:xfrm>
        </p:spPr>
        <p:txBody>
          <a:bodyPr/>
          <a:lstStyle/>
          <a:p>
            <a:r>
              <a:rPr lang="en-US" sz="6600" dirty="0"/>
              <a:t>Other Related Connections &amp; Complexities of Ethical Leadership </a:t>
            </a:r>
          </a:p>
        </p:txBody>
      </p:sp>
    </p:spTree>
    <p:extLst>
      <p:ext uri="{BB962C8B-B14F-4D97-AF65-F5344CB8AC3E}">
        <p14:creationId xmlns:p14="http://schemas.microsoft.com/office/powerpoint/2010/main" val="1684887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54139"/>
            <a:ext cx="9404723" cy="872229"/>
          </a:xfrm>
          <a:solidFill>
            <a:srgbClr val="FF0000"/>
          </a:solidFill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580" y="1324947"/>
            <a:ext cx="11607281" cy="5299788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tis next round of reflections on Ethical Leadership, I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 inspiration in the contributions of an important twentieth century thinker, 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(Hannah Arendt). </a:t>
            </a:r>
            <a:endParaRPr lang="en-US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lived - and intensely suffered the vicissitudes of the century, thinking of them critically. </a:t>
            </a:r>
            <a:endParaRPr lang="en-US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Considered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idealist, or historic romantic, for some, her reflections remain quite 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current.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66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04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</TotalTime>
  <Words>92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Ion</vt:lpstr>
      <vt:lpstr>Part II Lecture On “The Nexus &amp; Complexity of Ethics” As It Relates to Ethical Leadership In Todays Polis</vt:lpstr>
      <vt:lpstr>Other Related Connections &amp; Complexities of Ethical Leadership </vt:lpstr>
      <vt:lpstr>Introduction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II Lecture On the Nexus and complexity of Ethics as it relates to Ethical Ledership in todays/ Polis</dc:title>
  <dc:creator>DELL</dc:creator>
  <cp:lastModifiedBy>DELL</cp:lastModifiedBy>
  <cp:revision>5</cp:revision>
  <dcterms:created xsi:type="dcterms:W3CDTF">2024-07-31T18:40:42Z</dcterms:created>
  <dcterms:modified xsi:type="dcterms:W3CDTF">2024-07-31T20:14:51Z</dcterms:modified>
</cp:coreProperties>
</file>