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6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925" y="373223"/>
            <a:ext cx="11159411" cy="4908010"/>
          </a:xfrm>
          <a:solidFill>
            <a:srgbClr val="FFC000"/>
          </a:solidFill>
        </p:spPr>
        <p:txBody>
          <a:bodyPr/>
          <a:lstStyle/>
          <a:p>
            <a:r>
              <a:rPr lang="en-US" sz="8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Strategies </a:t>
            </a:r>
            <a:r>
              <a:rPr lang="en-US" sz="8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Critical Thinking &amp; Problem Solving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2819" y="5393199"/>
            <a:ext cx="8825658" cy="1063583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Introductory lectures for AUN 300 @ American university of Nigeria</a:t>
            </a:r>
            <a:endParaRPr lang="en-US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3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704" y="172803"/>
            <a:ext cx="9404723" cy="77892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Background to The Study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01195"/>
            <a:ext cx="9835245" cy="5523540"/>
          </a:xfrm>
          <a:solidFill>
            <a:schemeClr val="accent1"/>
          </a:solidFill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FF00"/>
                </a:solidFill>
              </a:rPr>
              <a:t>Critical thinking is the process of rationally analyzing and attempting to solve a problem accurately and efficiently without relying on assumptions or guesses.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r>
              <a:rPr lang="en-US" sz="3200" b="1" dirty="0" smtClean="0"/>
              <a:t>For </a:t>
            </a:r>
            <a:r>
              <a:rPr lang="en-US" sz="3200" b="1" dirty="0"/>
              <a:t>students, critical thinking is an important part of the research and learning processes. </a:t>
            </a:r>
            <a:endParaRPr lang="en-US" sz="3200" b="1" dirty="0" smtClean="0"/>
          </a:p>
          <a:p>
            <a:r>
              <a:rPr lang="en-US" sz="3200" b="1" dirty="0" smtClean="0"/>
              <a:t>Business </a:t>
            </a:r>
            <a:r>
              <a:rPr lang="en-US" sz="3200" b="1" dirty="0"/>
              <a:t>leaders rely on critical thinking to help them solve day-to-day problems, along with major organizational issues, at minimal cost and as quickly as possible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6367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41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726</TotalTime>
  <Words>81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Ion</vt:lpstr>
      <vt:lpstr>  Strategies for Critical Thinking &amp; Problem Solving </vt:lpstr>
      <vt:lpstr>Background to The Study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for Critical Thinking &amp; Problem Solving</dc:title>
  <dc:creator>DELL</dc:creator>
  <cp:lastModifiedBy>DELL</cp:lastModifiedBy>
  <cp:revision>6</cp:revision>
  <dcterms:created xsi:type="dcterms:W3CDTF">2024-02-13T11:15:17Z</dcterms:created>
  <dcterms:modified xsi:type="dcterms:W3CDTF">2024-02-13T23:21:31Z</dcterms:modified>
</cp:coreProperties>
</file>