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8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96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2/19/2024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2/19/2024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2/19/2024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2/19/2024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2/19/2024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2/19/2024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309" y="1"/>
            <a:ext cx="11252719" cy="5617029"/>
          </a:xfrm>
          <a:solidFill>
            <a:schemeClr val="tx1"/>
          </a:solidFill>
        </p:spPr>
        <p:txBody>
          <a:bodyPr/>
          <a:lstStyle/>
          <a:p>
            <a:r>
              <a:rPr lang="en-US" sz="9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Facing &amp;  Fighting </a:t>
            </a:r>
            <a:br>
              <a:rPr lang="en-US" sz="9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9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 </a:t>
            </a:r>
            <a:r>
              <a:rPr lang="en-US" sz="9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Fears</a:t>
            </a:r>
            <a:r>
              <a:rPr lang="en-US" sz="9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via Critical </a:t>
            </a:r>
            <a:r>
              <a:rPr lang="en-US" sz="9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9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hinking Skills…</a:t>
            </a:r>
            <a:endParaRPr lang="en-US" sz="9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8971" y="5617030"/>
            <a:ext cx="9313991" cy="1150773"/>
          </a:xfrm>
          <a:solidFill>
            <a:srgbClr val="FFFF00"/>
          </a:solidFill>
          <a:ln>
            <a:solidFill>
              <a:srgbClr val="FFFF00"/>
            </a:solidFill>
          </a:ln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AUN 300 </a:t>
            </a:r>
            <a:r>
              <a:rPr lang="en-US" sz="3200" b="1" dirty="0" smtClean="0">
                <a:solidFill>
                  <a:schemeClr val="bg1"/>
                </a:solidFill>
              </a:rPr>
              <a:t>Class BY WOGU, </a:t>
            </a:r>
            <a:r>
              <a:rPr lang="en-US" sz="3200" b="1" dirty="0" err="1" smtClean="0">
                <a:solidFill>
                  <a:schemeClr val="bg1"/>
                </a:solidFill>
              </a:rPr>
              <a:t>i</a:t>
            </a:r>
            <a:r>
              <a:rPr lang="en-US" sz="3200" b="1" dirty="0" smtClean="0">
                <a:solidFill>
                  <a:schemeClr val="bg1"/>
                </a:solidFill>
              </a:rPr>
              <a:t>. a. Power (PhD)</a:t>
            </a:r>
            <a:endParaRPr lang="en-US" sz="3200" b="1" dirty="0" smtClean="0">
              <a:solidFill>
                <a:schemeClr val="bg1"/>
              </a:solidFill>
            </a:endParaRPr>
          </a:p>
          <a:p>
            <a:r>
              <a:rPr lang="en-US" sz="3200" b="1" dirty="0" smtClean="0">
                <a:solidFill>
                  <a:schemeClr val="bg1"/>
                </a:solidFill>
              </a:rPr>
              <a:t>American University </a:t>
            </a:r>
            <a:r>
              <a:rPr lang="en-US" sz="3200" b="1" smtClean="0">
                <a:solidFill>
                  <a:schemeClr val="bg1"/>
                </a:solidFill>
              </a:rPr>
              <a:t>of </a:t>
            </a:r>
            <a:r>
              <a:rPr lang="en-US" sz="3200" b="1" smtClean="0">
                <a:solidFill>
                  <a:schemeClr val="bg1"/>
                </a:solidFill>
              </a:rPr>
              <a:t>Nigeria.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48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431" y="168238"/>
            <a:ext cx="8823009" cy="786802"/>
          </a:xfrm>
          <a:solidFill>
            <a:srgbClr val="FFFF00"/>
          </a:solidFill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THE  SPARK FOR SCIENCE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431" y="1097280"/>
            <a:ext cx="8946541" cy="55880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endParaRPr lang="en-US" sz="3200" b="1" i="1" dirty="0" smtClean="0"/>
          </a:p>
          <a:p>
            <a:r>
              <a:rPr lang="en-US" sz="3400" b="1" i="1" dirty="0" smtClean="0"/>
              <a:t>“I </a:t>
            </a:r>
            <a:r>
              <a:rPr lang="en-US" sz="3400" b="1" i="1" dirty="0"/>
              <a:t>shall let the little I have learnt go forth into the day in order that someone better </a:t>
            </a:r>
            <a:r>
              <a:rPr lang="en-US" sz="3400" b="1" i="1" dirty="0" smtClean="0"/>
              <a:t>than </a:t>
            </a:r>
            <a:r>
              <a:rPr lang="en-US" sz="3400" b="1" i="1" dirty="0"/>
              <a:t>I  may guess the truth, and in this work may prove and rebuke my error. At this I shall rejoice that I was yet a cause whereby such truth has come to </a:t>
            </a:r>
            <a:r>
              <a:rPr lang="en-US" sz="3400" b="1" i="1" dirty="0" smtClean="0"/>
              <a:t>light”. </a:t>
            </a:r>
            <a:endParaRPr lang="en-US" sz="3400" dirty="0"/>
          </a:p>
          <a:p>
            <a:r>
              <a:rPr lang="en-US" sz="3400" b="1" dirty="0"/>
              <a:t>								</a:t>
            </a:r>
            <a:endParaRPr lang="en-US" sz="3400" b="1" dirty="0" smtClean="0"/>
          </a:p>
          <a:p>
            <a:pPr lvl="8"/>
            <a:r>
              <a:rPr lang="en-US" sz="3400" b="1" dirty="0" smtClean="0"/>
              <a:t>        ALBERCHT </a:t>
            </a:r>
            <a:r>
              <a:rPr lang="en-US" sz="3400" b="1" dirty="0"/>
              <a:t>DURER</a:t>
            </a:r>
            <a:endParaRPr lang="en-US" sz="34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0291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436" y="165851"/>
            <a:ext cx="11743764" cy="1397846"/>
          </a:xfrm>
          <a:solidFill>
            <a:schemeClr val="tx1"/>
          </a:solidFill>
        </p:spPr>
        <p:txBody>
          <a:bodyPr/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Fact About 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Essence &amp; </a:t>
            </a:r>
            <a:b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Meaning of Truth..</a:t>
            </a:r>
            <a:endParaRPr lang="en-US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83" y="1698170"/>
            <a:ext cx="8910917" cy="5025357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3600" b="1" i="1" dirty="0">
                <a:solidFill>
                  <a:schemeClr val="bg1"/>
                </a:solidFill>
              </a:rPr>
              <a:t>Truth is sought for its own sake. And those who are engaged upon the quest for anything for its own sake are not interested in other things. </a:t>
            </a:r>
            <a:endParaRPr lang="en-US" sz="3600" dirty="0">
              <a:solidFill>
                <a:schemeClr val="bg1"/>
              </a:solidFill>
            </a:endParaRPr>
          </a:p>
          <a:p>
            <a:r>
              <a:rPr lang="en-US" sz="3600" b="1" i="1" dirty="0">
                <a:solidFill>
                  <a:schemeClr val="bg1"/>
                </a:solidFill>
              </a:rPr>
              <a:t>Finding the truth is difficult, and the road to it is rough.                                                               					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</a:rPr>
              <a:t>  </a:t>
            </a:r>
            <a:r>
              <a:rPr lang="en-US" sz="3600" b="1" dirty="0" err="1" smtClean="0">
                <a:solidFill>
                  <a:schemeClr val="bg1"/>
                </a:solidFill>
              </a:rPr>
              <a:t>Alhazen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n-US" sz="3600" b="1" dirty="0">
                <a:solidFill>
                  <a:schemeClr val="bg1"/>
                </a:solidFill>
              </a:rPr>
              <a:t>(</a:t>
            </a:r>
            <a:r>
              <a:rPr lang="en-US" sz="3600" b="1" dirty="0" err="1">
                <a:solidFill>
                  <a:schemeClr val="bg1"/>
                </a:solidFill>
              </a:rPr>
              <a:t>Ibn</a:t>
            </a:r>
            <a:r>
              <a:rPr lang="en-US" sz="3600" b="1" dirty="0">
                <a:solidFill>
                  <a:schemeClr val="bg1"/>
                </a:solidFill>
              </a:rPr>
              <a:t> Al-</a:t>
            </a:r>
            <a:r>
              <a:rPr lang="en-US" sz="3600" b="1" dirty="0" err="1">
                <a:solidFill>
                  <a:schemeClr val="bg1"/>
                </a:solidFill>
              </a:rPr>
              <a:t>Haytham</a:t>
            </a:r>
            <a:r>
              <a:rPr lang="en-US" sz="3600" b="1" dirty="0">
                <a:solidFill>
                  <a:schemeClr val="bg1"/>
                </a:solidFill>
              </a:rPr>
              <a:t>) </a:t>
            </a:r>
            <a:endParaRPr lang="en-US" sz="3600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600" b="1" i="1" dirty="0">
                <a:solidFill>
                  <a:schemeClr val="bg1"/>
                </a:solidFill>
              </a:rPr>
              <a:t> </a:t>
            </a:r>
            <a:r>
              <a:rPr lang="en-US" sz="3600" b="1" i="1" dirty="0" smtClean="0">
                <a:solidFill>
                  <a:schemeClr val="bg1"/>
                </a:solidFill>
              </a:rPr>
              <a:t>                                Critique </a:t>
            </a:r>
            <a:r>
              <a:rPr lang="en-US" sz="3600" b="1" i="1" dirty="0">
                <a:solidFill>
                  <a:schemeClr val="bg1"/>
                </a:solidFill>
              </a:rPr>
              <a:t>of Ptolemy</a:t>
            </a: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8501" y="1703384"/>
            <a:ext cx="3173500" cy="26894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8501" y="4460032"/>
            <a:ext cx="3173500" cy="2397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8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5974" y="-1"/>
            <a:ext cx="8946541" cy="1119673"/>
          </a:xfrm>
          <a:solidFill>
            <a:srgbClr val="FFFF00"/>
          </a:solidFill>
        </p:spPr>
        <p:txBody>
          <a:bodyPr/>
          <a:lstStyle/>
          <a:p>
            <a:pPr lvl="1" algn="ctr" defTabSz="457200" rtl="0">
              <a:spcBef>
                <a:spcPct val="0"/>
              </a:spcBef>
            </a:pPr>
            <a:r>
              <a:rPr lang="en-US" sz="3600" b="1" dirty="0">
                <a:solidFill>
                  <a:schemeClr val="bg1"/>
                </a:solidFill>
              </a:rPr>
              <a:t>SOME </a:t>
            </a:r>
            <a:r>
              <a:rPr lang="en-US" sz="3600" b="1" dirty="0" smtClean="0">
                <a:solidFill>
                  <a:schemeClr val="bg1"/>
                </a:solidFill>
              </a:rPr>
              <a:t>FACT ABOUT THE </a:t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>NATURE OF TRUTH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5974" y="1287624"/>
            <a:ext cx="8946541" cy="5570376"/>
          </a:xfrm>
          <a:solidFill>
            <a:srgbClr val="C00000"/>
          </a:solidFill>
        </p:spPr>
        <p:txBody>
          <a:bodyPr/>
          <a:lstStyle/>
          <a:p>
            <a:pPr marL="0" indent="0">
              <a:buNone/>
            </a:pPr>
            <a:endParaRPr lang="en-US" sz="6600" b="1" i="1" dirty="0" smtClean="0"/>
          </a:p>
          <a:p>
            <a:r>
              <a:rPr lang="en-US" sz="6600" b="1" i="1" dirty="0" smtClean="0"/>
              <a:t>It </a:t>
            </a:r>
            <a:r>
              <a:rPr lang="en-US" sz="6600" b="1" i="1" dirty="0"/>
              <a:t>follows, therefore, that truth manifest itself</a:t>
            </a:r>
            <a:r>
              <a:rPr lang="en-US" sz="5400" b="1" i="1" dirty="0"/>
              <a:t>…                                                                                                                                                  </a:t>
            </a:r>
            <a:r>
              <a:rPr lang="en-US" sz="5400" b="1" dirty="0"/>
              <a:t>				</a:t>
            </a:r>
            <a:r>
              <a:rPr lang="en-US" sz="5400" b="1" dirty="0" smtClean="0"/>
              <a:t>        </a:t>
            </a:r>
            <a:r>
              <a:rPr lang="en-US" sz="3200" b="1" dirty="0" smtClean="0"/>
              <a:t>BENEDICT </a:t>
            </a:r>
            <a:r>
              <a:rPr lang="en-US" sz="3200" b="1" dirty="0"/>
              <a:t>DE </a:t>
            </a:r>
            <a:r>
              <a:rPr lang="en-US" sz="3200" b="1" dirty="0" smtClean="0"/>
              <a:t>SPINOZA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28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13" y="63252"/>
            <a:ext cx="9803136" cy="1653581"/>
          </a:xfrm>
          <a:solidFill>
            <a:srgbClr val="FFFF00"/>
          </a:solidFill>
        </p:spPr>
        <p:txBody>
          <a:bodyPr/>
          <a:lstStyle/>
          <a:p>
            <a:pPr lvl="1" algn="ctr" defTabSz="457200" rtl="0">
              <a:spcBef>
                <a:spcPct val="0"/>
              </a:spcBef>
            </a:pPr>
            <a:r>
              <a:rPr lang="en-US" sz="4000" b="1" dirty="0" smtClean="0">
                <a:solidFill>
                  <a:schemeClr val="bg1"/>
                </a:solidFill>
              </a:rPr>
              <a:t>What the Knowledge Critical Thinning Can Do By the Grace of God</a:t>
            </a:r>
            <a:r>
              <a:rPr lang="en-US" sz="3200" b="1" dirty="0"/>
              <a:t/>
            </a:r>
            <a:br>
              <a:rPr lang="en-US" sz="3200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313" y="1716833"/>
            <a:ext cx="9803136" cy="4988767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5400" b="1" i="1" dirty="0" smtClean="0">
                <a:solidFill>
                  <a:schemeClr val="bg1"/>
                </a:solidFill>
              </a:rPr>
              <a:t>Every </a:t>
            </a:r>
            <a:r>
              <a:rPr lang="en-US" sz="5400" b="1" i="1" dirty="0">
                <a:solidFill>
                  <a:schemeClr val="bg1"/>
                </a:solidFill>
              </a:rPr>
              <a:t>man carries with him a touch stone … to distinguish truth from appearance</a:t>
            </a:r>
            <a:r>
              <a:rPr lang="en-US" sz="5400" b="1" i="1" dirty="0" smtClean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</a:rPr>
              <a:t>						</a:t>
            </a:r>
            <a:r>
              <a:rPr lang="en-US" sz="4800" b="1" dirty="0" smtClean="0">
                <a:solidFill>
                  <a:schemeClr val="bg1"/>
                </a:solidFill>
              </a:rPr>
              <a:t>                </a:t>
            </a:r>
            <a:r>
              <a:rPr lang="en-US" sz="3600" b="1" dirty="0" smtClean="0">
                <a:solidFill>
                  <a:schemeClr val="bg1"/>
                </a:solidFill>
              </a:rPr>
              <a:t>JOHN LOCKE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53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897</TotalTime>
  <Words>172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Times New Roman</vt:lpstr>
      <vt:lpstr>Wingdings 3</vt:lpstr>
      <vt:lpstr>Ion</vt:lpstr>
      <vt:lpstr>Facing &amp;  Fighting  Your Fears via Critical Thinking Skills…</vt:lpstr>
      <vt:lpstr>THE  SPARK FOR SCIENCE </vt:lpstr>
      <vt:lpstr>The Fact About The Essence &amp;  The Meaning of Truth..</vt:lpstr>
      <vt:lpstr>SOME FACT ABOUT THE  NATURE OF TRUTH </vt:lpstr>
      <vt:lpstr>What the Knowledge Critical Thinning Can Do By the Grace of God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Facing &amp;  Fighting  Your Fears via Critical Thinking Skills…</dc:title>
  <dc:creator>DELL</dc:creator>
  <cp:lastModifiedBy>DELL</cp:lastModifiedBy>
  <cp:revision>7</cp:revision>
  <dcterms:created xsi:type="dcterms:W3CDTF">2024-02-15T11:38:51Z</dcterms:created>
  <dcterms:modified xsi:type="dcterms:W3CDTF">2024-02-19T12:35:00Z</dcterms:modified>
</cp:coreProperties>
</file>